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112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華康新特黑體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廖耕含</dc:creator>
  <cp:lastModifiedBy>Jyh-Hung Wang</cp:lastModifiedBy>
  <cp:revision>1</cp:revision>
  <dcterms:created xsi:type="dcterms:W3CDTF">2019-08-12T08:52:01Z</dcterms:created>
  <dcterms:modified xsi:type="dcterms:W3CDTF">2019-09-25T03:03:59Z</dcterms:modified>
</cp:coreProperties>
</file>